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79" r:id="rId4"/>
    <p:sldId id="283" r:id="rId5"/>
    <p:sldId id="284" r:id="rId6"/>
    <p:sldId id="286" r:id="rId7"/>
    <p:sldId id="288" r:id="rId8"/>
    <p:sldId id="289" r:id="rId9"/>
    <p:sldId id="294" r:id="rId10"/>
    <p:sldId id="291" r:id="rId11"/>
    <p:sldId id="292" r:id="rId12"/>
    <p:sldId id="293" r:id="rId13"/>
    <p:sldId id="259" r:id="rId14"/>
    <p:sldId id="268" r:id="rId15"/>
    <p:sldId id="270" r:id="rId16"/>
    <p:sldId id="272" r:id="rId17"/>
    <p:sldId id="277" r:id="rId18"/>
    <p:sldId id="278" r:id="rId19"/>
    <p:sldId id="269" r:id="rId20"/>
    <p:sldId id="282" r:id="rId21"/>
    <p:sldId id="273" r:id="rId22"/>
    <p:sldId id="285" r:id="rId23"/>
    <p:sldId id="271" r:id="rId24"/>
    <p:sldId id="260" r:id="rId25"/>
    <p:sldId id="266" r:id="rId26"/>
    <p:sldId id="267" r:id="rId27"/>
    <p:sldId id="281" r:id="rId28"/>
    <p:sldId id="280" r:id="rId29"/>
    <p:sldId id="261" r:id="rId30"/>
    <p:sldId id="263" r:id="rId31"/>
    <p:sldId id="264" r:id="rId32"/>
    <p:sldId id="265" r:id="rId33"/>
    <p:sldId id="274" r:id="rId34"/>
    <p:sldId id="275" r:id="rId35"/>
    <p:sldId id="295" r:id="rId36"/>
    <p:sldId id="276" r:id="rId37"/>
  </p:sldIdLst>
  <p:sldSz cx="9144000" cy="5143500" type="screen16x9"/>
  <p:notesSz cx="6858000" cy="9144000"/>
  <p:embeddedFontLst>
    <p:embeddedFont>
      <p:font typeface="Arial Unicode MS" panose="02010600030101010101" charset="-12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79"/>
            <p14:sldId id="283"/>
            <p14:sldId id="284"/>
            <p14:sldId id="286"/>
            <p14:sldId id="288"/>
            <p14:sldId id="289"/>
            <p14:sldId id="294"/>
            <p14:sldId id="291"/>
            <p14:sldId id="292"/>
            <p14:sldId id="293"/>
            <p14:sldId id="259"/>
            <p14:sldId id="268"/>
            <p14:sldId id="270"/>
            <p14:sldId id="272"/>
            <p14:sldId id="277"/>
            <p14:sldId id="278"/>
            <p14:sldId id="269"/>
            <p14:sldId id="282"/>
            <p14:sldId id="273"/>
            <p14:sldId id="285"/>
            <p14:sldId id="271"/>
            <p14:sldId id="260"/>
            <p14:sldId id="266"/>
            <p14:sldId id="267"/>
            <p14:sldId id="281"/>
            <p14:sldId id="280"/>
            <p14:sldId id="261"/>
            <p14:sldId id="263"/>
            <p14:sldId id="264"/>
            <p14:sldId id="265"/>
            <p14:sldId id="274"/>
            <p14:sldId id="275"/>
            <p14:sldId id="295"/>
            <p14:sldId id="276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8"/>
    <a:srgbClr val="151F29"/>
    <a:srgbClr val="FC611F"/>
    <a:srgbClr val="FFC543"/>
    <a:srgbClr val="F34D03"/>
    <a:srgbClr val="343A42"/>
    <a:srgbClr val="FEAF00"/>
    <a:srgbClr val="FFCC5B"/>
    <a:srgbClr val="EAA200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11" autoAdjust="0"/>
  </p:normalViewPr>
  <p:slideViewPr>
    <p:cSldViewPr snapToGrid="0">
      <p:cViewPr varScale="1">
        <p:scale>
          <a:sx n="150" d="100"/>
          <a:sy n="150" d="100"/>
        </p:scale>
        <p:origin x="474" y="114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1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2017/5/13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2232809" y="3284704"/>
            <a:ext cx="4678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Hadoop Map-Reduce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445264" y="408593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2017.5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04725" y="4085936"/>
            <a:ext cx="90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1C2B38"/>
                </a:solidFill>
                <a:latin typeface="+mj-lt"/>
              </a:rPr>
              <a:t>XenRon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03" y="368690"/>
            <a:ext cx="4252690" cy="28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484" y="187209"/>
            <a:ext cx="3195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Dependency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Management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231833"/>
            <a:ext cx="1820561" cy="13654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5" y="930929"/>
            <a:ext cx="1820560" cy="1126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3902260"/>
            <a:ext cx="2731753" cy="76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1000779"/>
            <a:ext cx="5251450" cy="34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484" y="187209"/>
            <a:ext cx="3195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Dependency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Management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48342"/>
            <a:ext cx="1220427" cy="12204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34" y="948342"/>
            <a:ext cx="3107454" cy="39770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07" y="948342"/>
            <a:ext cx="3170966" cy="3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9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2484" y="187209"/>
            <a:ext cx="3195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Dependency 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Management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36322"/>
            <a:ext cx="2731753" cy="763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19" y="1892457"/>
            <a:ext cx="5295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PART1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02260" y="3911446"/>
            <a:ext cx="2339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Map-Reduce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6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8896" y="210870"/>
            <a:ext cx="1013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Google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2" y="1603375"/>
            <a:ext cx="62007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95" y="743712"/>
            <a:ext cx="6983105" cy="40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8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37" y="743712"/>
            <a:ext cx="71723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4" y="2882060"/>
            <a:ext cx="7240051" cy="1982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74" y="934170"/>
            <a:ext cx="7162201" cy="18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50" y="536307"/>
            <a:ext cx="5533702" cy="45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9509" y="204520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Reduce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743712"/>
            <a:ext cx="5546725" cy="416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559370" y="2234057"/>
            <a:ext cx="3896763" cy="858274"/>
            <a:chOff x="149428" y="1874598"/>
            <a:chExt cx="3896763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 rot="10800000">
              <a:off x="399987" y="1874598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16200000">
              <a:off x="190576" y="2148552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5"/>
          <p:cNvGrpSpPr>
            <a:grpSpLocks/>
          </p:cNvGrpSpPr>
          <p:nvPr/>
        </p:nvGrpSpPr>
        <p:grpSpPr bwMode="auto">
          <a:xfrm>
            <a:off x="601709" y="1277655"/>
            <a:ext cx="3902075" cy="857250"/>
            <a:chOff x="258284" y="2184339"/>
            <a:chExt cx="3902236" cy="858274"/>
          </a:xfrm>
        </p:grpSpPr>
        <p:sp>
          <p:nvSpPr>
            <p:cNvPr id="42" name="圆角矩形 41"/>
            <p:cNvSpPr/>
            <p:nvPr/>
          </p:nvSpPr>
          <p:spPr>
            <a:xfrm>
              <a:off x="258284" y="2184339"/>
              <a:ext cx="3646637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45303" y="2487267"/>
              <a:ext cx="174834" cy="255599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53897" y="4131851"/>
            <a:ext cx="3902236" cy="858274"/>
            <a:chOff x="2252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43400" y="2500579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4058" y="3175005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48549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47369" y="1296288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348" y="3186729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411487" y="4174808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98511" y="2264035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183610" y="1433168"/>
            <a:ext cx="17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Map-Reduce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63377" y="4331427"/>
            <a:ext cx="130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Use Case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73038" y="3330101"/>
            <a:ext cx="1690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Word </a:t>
            </a:r>
            <a:r>
              <a:rPr lang="en-US" altLang="zh-CN" sz="2400" dirty="0" smtClean="0">
                <a:solidFill>
                  <a:schemeClr val="bg1"/>
                </a:solidFill>
              </a:rPr>
              <a:t>Count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4191" y="2432361"/>
            <a:ext cx="2693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Computation </a:t>
            </a:r>
            <a:r>
              <a:rPr lang="en-US" altLang="zh-CN" sz="2400" dirty="0" smtClean="0">
                <a:solidFill>
                  <a:schemeClr val="bg1"/>
                </a:solidFill>
              </a:rPr>
              <a:t>Modal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61" y="1519258"/>
            <a:ext cx="4053693" cy="30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65162" y="3911446"/>
            <a:ext cx="36136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Computation Modal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計</a:t>
            </a:r>
            <a:r>
              <a:rPr lang="ja-JP" altLang="en-US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算模型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9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4" y="204520"/>
            <a:ext cx="2199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Divide &amp; Conquer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8" y="743712"/>
            <a:ext cx="6190291" cy="405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4" y="204520"/>
            <a:ext cx="2199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Divide &amp; Conquer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26" name="Picture 2" descr="https://wizardforcel.gitbooks.io/sjtu-cs902-courseware/content/img/10-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2" y="960422"/>
            <a:ext cx="3682238" cy="391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izardforcel.gitbooks.io/sjtu-cs902-courseware/content/img/10-5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490" y="960422"/>
            <a:ext cx="3056860" cy="39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3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90934" y="204520"/>
            <a:ext cx="2199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Divide &amp; Conquer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43" y="376512"/>
            <a:ext cx="3482151" cy="4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PART3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55733" y="3911446"/>
            <a:ext cx="2232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Word Count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1987" y="204520"/>
            <a:ext cx="1555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Word Count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944336"/>
            <a:ext cx="8333154" cy="38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1987" y="204520"/>
            <a:ext cx="1555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Word Count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" y="864362"/>
            <a:ext cx="3991988" cy="4044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301" y="864362"/>
            <a:ext cx="4689367" cy="40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72411" y="198035"/>
            <a:ext cx="2055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MapReduce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2820" y="-550864"/>
            <a:ext cx="39052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08262" y="-642938"/>
            <a:ext cx="3648075" cy="6886575"/>
          </a:xfrm>
          <a:prstGeom prst="rect">
            <a:avLst/>
          </a:prstGeom>
        </p:spPr>
      </p:pic>
      <p:sp>
        <p:nvSpPr>
          <p:cNvPr id="10" name="矩形 26"/>
          <p:cNvSpPr/>
          <p:nvPr/>
        </p:nvSpPr>
        <p:spPr>
          <a:xfrm>
            <a:off x="502920" y="198933"/>
            <a:ext cx="2055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MapReduce</a:t>
            </a:r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6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PART4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19045" y="3911446"/>
            <a:ext cx="1705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Use Case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3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90696" y="1287955"/>
            <a:ext cx="29626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61906" y="3911446"/>
            <a:ext cx="1420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5419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261670"/>
            <a:ext cx="599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5" y="743712"/>
            <a:ext cx="6182847" cy="41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66929" y="261670"/>
            <a:ext cx="599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KPI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862931"/>
            <a:ext cx="8049718" cy="39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31663" y="261670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LBS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23" y="903336"/>
            <a:ext cx="6089457" cy="365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PART5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65953" y="3911446"/>
            <a:ext cx="3012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Reference Books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45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300" y="198170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Books</a:t>
            </a:r>
            <a:endParaRPr lang="zh-CN" altLang="en-US" sz="2000" b="1" dirty="0">
              <a:solidFill>
                <a:srgbClr val="FC611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975488"/>
            <a:ext cx="2988312" cy="3852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84" y="975488"/>
            <a:ext cx="3054515" cy="385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026546" y="1491883"/>
            <a:ext cx="3090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HomeWork</a:t>
            </a:r>
            <a:endParaRPr lang="en-US" altLang="zh-CN" sz="4800" b="1" dirty="0" smtClean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7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946396" y="1287955"/>
            <a:ext cx="32512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The End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1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667" y="203552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954" y="921526"/>
            <a:ext cx="3147294" cy="1817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44" y="2974080"/>
            <a:ext cx="1974314" cy="1761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89" y="1608259"/>
            <a:ext cx="2845976" cy="20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10667" y="203552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C611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80" y="743712"/>
            <a:ext cx="6304680" cy="41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67571" y="1287955"/>
            <a:ext cx="2608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PART0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27868" y="3911446"/>
            <a:ext cx="32882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Preliminary Topics</a:t>
            </a:r>
          </a:p>
          <a:p>
            <a:pPr algn="ctr"/>
            <a:r>
              <a:rPr lang="ja-JP" altLang="en-US" sz="3200" b="1" dirty="0">
                <a:solidFill>
                  <a:srgbClr val="1C2B38"/>
                </a:solidFill>
                <a:ea typeface="Arial Unicode MS" pitchFamily="34" charset="-122"/>
                <a:cs typeface="Arial Unicode MS" pitchFamily="34" charset="-122"/>
              </a:rPr>
              <a:t>事前準備</a:t>
            </a:r>
            <a:endParaRPr lang="zh-CN" altLang="en-US" sz="3200" b="1" dirty="0">
              <a:solidFill>
                <a:srgbClr val="1C2B38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8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Java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80" y="743712"/>
            <a:ext cx="5305425" cy="3390900"/>
          </a:xfrm>
          <a:prstGeom prst="rect">
            <a:avLst/>
          </a:prstGeom>
        </p:spPr>
      </p:pic>
      <p:sp>
        <p:nvSpPr>
          <p:cNvPr id="9" name="TextBox 4110"/>
          <p:cNvSpPr txBox="1"/>
          <p:nvPr/>
        </p:nvSpPr>
        <p:spPr>
          <a:xfrm>
            <a:off x="3053864" y="4342017"/>
            <a:ext cx="473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1C2B38"/>
                </a:solidFill>
              </a:rPr>
              <a:t>http://www.oracle.com/technetwork/java/eol-135779.html</a:t>
            </a:r>
            <a:endParaRPr lang="en-US" altLang="zh-CN" sz="1400" b="1" dirty="0">
              <a:solidFill>
                <a:srgbClr val="1C2B38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920261"/>
            <a:ext cx="1465426" cy="15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IDE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050" name="Picture 2" descr="“eclipse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096091"/>
            <a:ext cx="6854694" cy="36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“eclipse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964" y="233013"/>
            <a:ext cx="2400841" cy="56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9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8645" y="193071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IDE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074" name="Picture 2" descr="“idea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74" y="899657"/>
            <a:ext cx="5921374" cy="41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" y="965962"/>
            <a:ext cx="1630655" cy="6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8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3377</TotalTime>
  <Words>118</Words>
  <Application>Microsoft Office PowerPoint</Application>
  <PresentationFormat>On-screen Show (16:9)</PresentationFormat>
  <Paragraphs>82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宋体</vt:lpstr>
      <vt:lpstr>Arial Unicode MS</vt:lpstr>
      <vt:lpstr>Calibri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ran xu</cp:lastModifiedBy>
  <cp:revision>313</cp:revision>
  <dcterms:modified xsi:type="dcterms:W3CDTF">2017-05-12T15:07:03Z</dcterms:modified>
</cp:coreProperties>
</file>